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56"/>
  </p:normalViewPr>
  <p:slideViewPr>
    <p:cSldViewPr snapToGrid="0" snapToObjects="1">
      <p:cViewPr varScale="1">
        <p:scale>
          <a:sx n="94" d="100"/>
          <a:sy n="94" d="100"/>
        </p:scale>
        <p:origin x="1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edium.com/coinmonks/a-bluffers-guide-to-tls-1-3-330b0fd3e65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ecurityhead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b="0" dirty="0"/>
              <a:t>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AB4189E-BAE6-804A-B4C2-3474298C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155" y="1003110"/>
            <a:ext cx="4945039" cy="37087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0222-D75D-D643-ADA7-FEEBC55E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1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C6B2D4D-FBDE-D84D-A321-A8DE8096E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18" y="649701"/>
            <a:ext cx="6648964" cy="503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" y="0"/>
            <a:ext cx="913634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4" name="Screenshot 2019-03-08 at 12.34.00.png" descr="Screenshot 2019-03-08 at 12.34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1" y="553568"/>
            <a:ext cx="5895620" cy="337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19-03-08 at 12.34.44.png" descr="Screenshot 2019-03-08 at 12.34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50" y="1519542"/>
            <a:ext cx="4721726" cy="403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1750371"/>
            <a:ext cx="5727700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0" name="1*gWcMG43ngjfyK0CwkqkcHg.png" descr="1*gWcMG43ngjfyK0CwkqkcHg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  <p:bldP spid="244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3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073009" cy="573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69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1"/>
            <a:ext cx="9108504" cy="571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4" y="517012"/>
            <a:ext cx="7504512" cy="468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4"/>
          <p:cNvSpPr/>
          <p:nvPr/>
        </p:nvSpPr>
        <p:spPr>
          <a:xfrm>
            <a:off x="457200" y="5257272"/>
            <a:ext cx="1882552" cy="288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9"/>
            <a:ext cx="9144000" cy="570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"/>
            <a:ext cx="7620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3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25908"/>
            <a:ext cx="9108504" cy="57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03" y="745328"/>
            <a:ext cx="6213794" cy="422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11"/>
            <a:ext cx="9108504" cy="57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dirty="0"/>
              <a:t>VPN/</a:t>
            </a:r>
            <a:r>
              <a:rPr sz="180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E2502-B4B5-374A-88F5-1449CBA2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7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9FFF0-F390-8844-BB92-C14F00410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1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4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102</Words>
  <Application>Microsoft Macintosh PowerPoint</Application>
  <PresentationFormat>On-screen Show (16:10)</PresentationFormat>
  <Paragraphs>14</Paragraphs>
  <Slides>64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Tunnelling Scanners SSL/TLS VPN/IPSec  Prof Bill Buchanan OBE  http://asecuritysite.com/encryption http://asecuritysite.com/unit06 </dc:title>
  <cp:lastModifiedBy>Buchanan, Bill</cp:lastModifiedBy>
  <cp:revision>6</cp:revision>
  <dcterms:modified xsi:type="dcterms:W3CDTF">2022-03-25T08:47:14Z</dcterms:modified>
</cp:coreProperties>
</file>